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1602700" cy="32404050"/>
  <p:notesSz cx="6858000" cy="9144000"/>
  <p:defaultTextStyle>
    <a:defPPr>
      <a:defRPr lang="en-US"/>
    </a:defPPr>
    <a:lvl1pPr marL="0" algn="l" defTabSz="35116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1164" algn="l" defTabSz="35116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02328" algn="l" defTabSz="35116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53492" algn="l" defTabSz="35116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04656" algn="l" defTabSz="35116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55817" algn="l" defTabSz="35116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06981" algn="l" defTabSz="35116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58145" algn="l" defTabSz="35116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09309" algn="l" defTabSz="35116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6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66FF66"/>
    <a:srgbClr val="00CC66"/>
    <a:srgbClr val="00CC00"/>
    <a:srgbClr val="CCFFCC"/>
    <a:srgbClr val="99FF99"/>
    <a:srgbClr val="EAEAEA"/>
    <a:srgbClr val="B2B2B2"/>
    <a:srgbClr val="ED7D31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C2E982-1338-4687-9142-511242254286}" v="987" dt="2019-05-29T20:26:24.9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64" autoAdjust="0"/>
    <p:restoredTop sz="94660"/>
  </p:normalViewPr>
  <p:slideViewPr>
    <p:cSldViewPr snapToGrid="0">
      <p:cViewPr>
        <p:scale>
          <a:sx n="50" d="100"/>
          <a:sy n="50" d="100"/>
        </p:scale>
        <p:origin x="1890" y="36"/>
      </p:cViewPr>
      <p:guideLst>
        <p:guide orient="horz" pos="1020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éia Botin" userId="785ea37400bc18e7" providerId="LiveId" clId="{48C2E982-1338-4687-9142-511242254286}"/>
    <pc:docChg chg="undo custSel modSld">
      <pc:chgData name="Andréia Botin" userId="785ea37400bc18e7" providerId="LiveId" clId="{48C2E982-1338-4687-9142-511242254286}" dt="2019-05-29T20:26:24.989" v="981" actId="1076"/>
      <pc:docMkLst>
        <pc:docMk/>
      </pc:docMkLst>
      <pc:sldChg chg="addSp delSp modSp">
        <pc:chgData name="Andréia Botin" userId="785ea37400bc18e7" providerId="LiveId" clId="{48C2E982-1338-4687-9142-511242254286}" dt="2019-05-29T20:26:24.989" v="981" actId="1076"/>
        <pc:sldMkLst>
          <pc:docMk/>
          <pc:sldMk cId="2005430894" sldId="256"/>
        </pc:sldMkLst>
        <pc:spChg chg="del mod">
          <ac:chgData name="Andréia Botin" userId="785ea37400bc18e7" providerId="LiveId" clId="{48C2E982-1338-4687-9142-511242254286}" dt="2019-05-27T14:55:52.466" v="207" actId="478"/>
          <ac:spMkLst>
            <pc:docMk/>
            <pc:sldMk cId="2005430894" sldId="256"/>
            <ac:spMk id="3" creationId="{B4270D6B-9A04-4DBD-851F-66E3A7120B33}"/>
          </ac:spMkLst>
        </pc:spChg>
        <pc:spChg chg="mod">
          <ac:chgData name="Andréia Botin" userId="785ea37400bc18e7" providerId="LiveId" clId="{48C2E982-1338-4687-9142-511242254286}" dt="2019-05-29T19:12:01.359" v="977" actId="3062"/>
          <ac:spMkLst>
            <pc:docMk/>
            <pc:sldMk cId="2005430894" sldId="256"/>
            <ac:spMk id="7" creationId="{00000000-0000-0000-0000-000000000000}"/>
          </ac:spMkLst>
        </pc:spChg>
        <pc:spChg chg="add del mod">
          <ac:chgData name="Andréia Botin" userId="785ea37400bc18e7" providerId="LiveId" clId="{48C2E982-1338-4687-9142-511242254286}" dt="2019-05-27T17:02:28.684" v="215" actId="478"/>
          <ac:spMkLst>
            <pc:docMk/>
            <pc:sldMk cId="2005430894" sldId="256"/>
            <ac:spMk id="14" creationId="{9BAAB07E-3218-4DAB-B226-0F5031563C00}"/>
          </ac:spMkLst>
        </pc:spChg>
        <pc:spChg chg="del mod">
          <ac:chgData name="Andréia Botin" userId="785ea37400bc18e7" providerId="LiveId" clId="{48C2E982-1338-4687-9142-511242254286}" dt="2019-05-27T17:02:43.218" v="219" actId="478"/>
          <ac:spMkLst>
            <pc:docMk/>
            <pc:sldMk cId="2005430894" sldId="256"/>
            <ac:spMk id="17" creationId="{00000000-0000-0000-0000-000000000000}"/>
          </ac:spMkLst>
        </pc:spChg>
        <pc:spChg chg="del mod">
          <ac:chgData name="Andréia Botin" userId="785ea37400bc18e7" providerId="LiveId" clId="{48C2E982-1338-4687-9142-511242254286}" dt="2019-05-27T17:02:47.980" v="223" actId="478"/>
          <ac:spMkLst>
            <pc:docMk/>
            <pc:sldMk cId="2005430894" sldId="256"/>
            <ac:spMk id="19" creationId="{00000000-0000-0000-0000-000000000000}"/>
          </ac:spMkLst>
        </pc:spChg>
        <pc:spChg chg="del mod">
          <ac:chgData name="Andréia Botin" userId="785ea37400bc18e7" providerId="LiveId" clId="{48C2E982-1338-4687-9142-511242254286}" dt="2019-05-27T17:02:45.205" v="220" actId="478"/>
          <ac:spMkLst>
            <pc:docMk/>
            <pc:sldMk cId="2005430894" sldId="256"/>
            <ac:spMk id="21" creationId="{00000000-0000-0000-0000-000000000000}"/>
          </ac:spMkLst>
        </pc:spChg>
        <pc:spChg chg="add mod">
          <ac:chgData name="Andréia Botin" userId="785ea37400bc18e7" providerId="LiveId" clId="{48C2E982-1338-4687-9142-511242254286}" dt="2019-05-29T18:48:48.513" v="441" actId="1076"/>
          <ac:spMkLst>
            <pc:docMk/>
            <pc:sldMk cId="2005430894" sldId="256"/>
            <ac:spMk id="27" creationId="{8BCF874E-1C5A-42B2-A745-4199FBD52C5B}"/>
          </ac:spMkLst>
        </pc:spChg>
        <pc:spChg chg="del mod">
          <ac:chgData name="Andréia Botin" userId="785ea37400bc18e7" providerId="LiveId" clId="{48C2E982-1338-4687-9142-511242254286}" dt="2019-05-27T17:02:51.486" v="224" actId="478"/>
          <ac:spMkLst>
            <pc:docMk/>
            <pc:sldMk cId="2005430894" sldId="256"/>
            <ac:spMk id="29" creationId="{01E114A6-D136-4EA5-BDBE-020E5B1C4B8B}"/>
          </ac:spMkLst>
        </pc:spChg>
        <pc:spChg chg="add mod">
          <ac:chgData name="Andréia Botin" userId="785ea37400bc18e7" providerId="LiveId" clId="{48C2E982-1338-4687-9142-511242254286}" dt="2019-05-29T19:12:06.445" v="978" actId="3062"/>
          <ac:spMkLst>
            <pc:docMk/>
            <pc:sldMk cId="2005430894" sldId="256"/>
            <ac:spMk id="29" creationId="{0A75AF47-2AB7-4629-862F-5278B20AF3C2}"/>
          </ac:spMkLst>
        </pc:spChg>
        <pc:spChg chg="add mod">
          <ac:chgData name="Andréia Botin" userId="785ea37400bc18e7" providerId="LiveId" clId="{48C2E982-1338-4687-9142-511242254286}" dt="2019-05-29T18:55:55.681" v="706" actId="164"/>
          <ac:spMkLst>
            <pc:docMk/>
            <pc:sldMk cId="2005430894" sldId="256"/>
            <ac:spMk id="31" creationId="{3FDEBF67-515D-4A66-A06F-EDD75E60E867}"/>
          </ac:spMkLst>
        </pc:spChg>
        <pc:spChg chg="add mod">
          <ac:chgData name="Andréia Botin" userId="785ea37400bc18e7" providerId="LiveId" clId="{48C2E982-1338-4687-9142-511242254286}" dt="2019-05-29T18:55:55.681" v="706" actId="164"/>
          <ac:spMkLst>
            <pc:docMk/>
            <pc:sldMk cId="2005430894" sldId="256"/>
            <ac:spMk id="32" creationId="{D633FA34-8A1E-4B39-BCB5-4F5E1FCC50A0}"/>
          </ac:spMkLst>
        </pc:spChg>
        <pc:spChg chg="del mod">
          <ac:chgData name="Andréia Botin" userId="785ea37400bc18e7" providerId="LiveId" clId="{48C2E982-1338-4687-9142-511242254286}" dt="2019-05-27T17:02:40.083" v="216" actId="478"/>
          <ac:spMkLst>
            <pc:docMk/>
            <pc:sldMk cId="2005430894" sldId="256"/>
            <ac:spMk id="33" creationId="{00000000-0000-0000-0000-000000000000}"/>
          </ac:spMkLst>
        </pc:spChg>
        <pc:spChg chg="add mod">
          <ac:chgData name="Andréia Botin" userId="785ea37400bc18e7" providerId="LiveId" clId="{48C2E982-1338-4687-9142-511242254286}" dt="2019-05-29T18:55:55.681" v="706" actId="164"/>
          <ac:spMkLst>
            <pc:docMk/>
            <pc:sldMk cId="2005430894" sldId="256"/>
            <ac:spMk id="33" creationId="{BA3EDE62-E6D3-4CF1-AA7B-3DE806F3A31D}"/>
          </ac:spMkLst>
        </pc:spChg>
        <pc:spChg chg="add mod">
          <ac:chgData name="Andréia Botin" userId="785ea37400bc18e7" providerId="LiveId" clId="{48C2E982-1338-4687-9142-511242254286}" dt="2019-05-29T18:55:55.681" v="706" actId="164"/>
          <ac:spMkLst>
            <pc:docMk/>
            <pc:sldMk cId="2005430894" sldId="256"/>
            <ac:spMk id="34" creationId="{BB1D80A1-1AA1-46BE-8865-135776F5C61F}"/>
          </ac:spMkLst>
        </pc:spChg>
        <pc:spChg chg="del mod">
          <ac:chgData name="Andréia Botin" userId="785ea37400bc18e7" providerId="LiveId" clId="{48C2E982-1338-4687-9142-511242254286}" dt="2019-05-27T17:02:46.975" v="222" actId="478"/>
          <ac:spMkLst>
            <pc:docMk/>
            <pc:sldMk cId="2005430894" sldId="256"/>
            <ac:spMk id="35" creationId="{00000000-0000-0000-0000-000000000000}"/>
          </ac:spMkLst>
        </pc:spChg>
        <pc:spChg chg="add mod">
          <ac:chgData name="Andréia Botin" userId="785ea37400bc18e7" providerId="LiveId" clId="{48C2E982-1338-4687-9142-511242254286}" dt="2019-05-29T18:55:55.681" v="706" actId="164"/>
          <ac:spMkLst>
            <pc:docMk/>
            <pc:sldMk cId="2005430894" sldId="256"/>
            <ac:spMk id="35" creationId="{61D82029-FA75-4BBC-89F8-DD969C442AFF}"/>
          </ac:spMkLst>
        </pc:spChg>
        <pc:spChg chg="del mod">
          <ac:chgData name="Andréia Botin" userId="785ea37400bc18e7" providerId="LiveId" clId="{48C2E982-1338-4687-9142-511242254286}" dt="2019-05-27T17:02:46.257" v="221" actId="478"/>
          <ac:spMkLst>
            <pc:docMk/>
            <pc:sldMk cId="2005430894" sldId="256"/>
            <ac:spMk id="37" creationId="{00000000-0000-0000-0000-000000000000}"/>
          </ac:spMkLst>
        </pc:spChg>
        <pc:spChg chg="add mod">
          <ac:chgData name="Andréia Botin" userId="785ea37400bc18e7" providerId="LiveId" clId="{48C2E982-1338-4687-9142-511242254286}" dt="2019-05-29T19:10:11.221" v="883" actId="207"/>
          <ac:spMkLst>
            <pc:docMk/>
            <pc:sldMk cId="2005430894" sldId="256"/>
            <ac:spMk id="43" creationId="{271CB464-59E0-47B3-B738-1D9865B0B56E}"/>
          </ac:spMkLst>
        </pc:spChg>
        <pc:spChg chg="add mod">
          <ac:chgData name="Andréia Botin" userId="785ea37400bc18e7" providerId="LiveId" clId="{48C2E982-1338-4687-9142-511242254286}" dt="2019-05-29T19:10:38.434" v="908" actId="20577"/>
          <ac:spMkLst>
            <pc:docMk/>
            <pc:sldMk cId="2005430894" sldId="256"/>
            <ac:spMk id="46" creationId="{302788F7-9ECF-4146-8AF0-D515155AC87C}"/>
          </ac:spMkLst>
        </pc:spChg>
        <pc:spChg chg="add mod">
          <ac:chgData name="Andréia Botin" userId="785ea37400bc18e7" providerId="LiveId" clId="{48C2E982-1338-4687-9142-511242254286}" dt="2019-05-29T19:10:54.898" v="923" actId="20577"/>
          <ac:spMkLst>
            <pc:docMk/>
            <pc:sldMk cId="2005430894" sldId="256"/>
            <ac:spMk id="47" creationId="{64F337A1-56E3-4A3C-B7A8-B1ED68A2F1EC}"/>
          </ac:spMkLst>
        </pc:spChg>
        <pc:spChg chg="add mod">
          <ac:chgData name="Andréia Botin" userId="785ea37400bc18e7" providerId="LiveId" clId="{48C2E982-1338-4687-9142-511242254286}" dt="2019-05-29T19:11:11.619" v="956" actId="20577"/>
          <ac:spMkLst>
            <pc:docMk/>
            <pc:sldMk cId="2005430894" sldId="256"/>
            <ac:spMk id="48" creationId="{38945B2B-9D38-478E-BDEF-0C242D7EF498}"/>
          </ac:spMkLst>
        </pc:spChg>
        <pc:spChg chg="add mod">
          <ac:chgData name="Andréia Botin" userId="785ea37400bc18e7" providerId="LiveId" clId="{48C2E982-1338-4687-9142-511242254286}" dt="2019-05-29T19:11:26.707" v="969" actId="20577"/>
          <ac:spMkLst>
            <pc:docMk/>
            <pc:sldMk cId="2005430894" sldId="256"/>
            <ac:spMk id="49" creationId="{D9C99F36-0160-4491-A365-7FB694C0BC33}"/>
          </ac:spMkLst>
        </pc:spChg>
        <pc:grpChg chg="add mod">
          <ac:chgData name="Andréia Botin" userId="785ea37400bc18e7" providerId="LiveId" clId="{48C2E982-1338-4687-9142-511242254286}" dt="2019-05-29T18:56:18.426" v="721" actId="1036"/>
          <ac:grpSpMkLst>
            <pc:docMk/>
            <pc:sldMk cId="2005430894" sldId="256"/>
            <ac:grpSpMk id="14" creationId="{E4B2AD6E-5C64-4522-A030-B40A21F77438}"/>
          </ac:grpSpMkLst>
        </pc:grpChg>
        <pc:picChg chg="mod">
          <ac:chgData name="Andréia Botin" userId="785ea37400bc18e7" providerId="LiveId" clId="{48C2E982-1338-4687-9142-511242254286}" dt="2019-05-29T19:03:16.934" v="821" actId="1076"/>
          <ac:picMkLst>
            <pc:docMk/>
            <pc:sldMk cId="2005430894" sldId="256"/>
            <ac:picMk id="2" creationId="{16EAA0B8-8D56-4D1A-AA9B-BCD6FC6FB1DB}"/>
          </ac:picMkLst>
        </pc:picChg>
        <pc:picChg chg="add del mod">
          <ac:chgData name="Andréia Botin" userId="785ea37400bc18e7" providerId="LiveId" clId="{48C2E982-1338-4687-9142-511242254286}" dt="2019-05-27T17:04:56.754" v="228" actId="478"/>
          <ac:picMkLst>
            <pc:docMk/>
            <pc:sldMk cId="2005430894" sldId="256"/>
            <ac:picMk id="2" creationId="{3BBA533E-578D-4E7C-843A-DC2E2C23DEDA}"/>
          </ac:picMkLst>
        </pc:picChg>
        <pc:picChg chg="mod">
          <ac:chgData name="Andréia Botin" userId="785ea37400bc18e7" providerId="LiveId" clId="{48C2E982-1338-4687-9142-511242254286}" dt="2019-05-29T19:02:04.993" v="805" actId="1076"/>
          <ac:picMkLst>
            <pc:docMk/>
            <pc:sldMk cId="2005430894" sldId="256"/>
            <ac:picMk id="3" creationId="{9055D70F-49B0-4DB7-ADAE-48771418FCC8}"/>
          </ac:picMkLst>
        </pc:picChg>
        <pc:picChg chg="mod">
          <ac:chgData name="Andréia Botin" userId="785ea37400bc18e7" providerId="LiveId" clId="{48C2E982-1338-4687-9142-511242254286}" dt="2019-05-29T19:02:44.394" v="814" actId="1076"/>
          <ac:picMkLst>
            <pc:docMk/>
            <pc:sldMk cId="2005430894" sldId="256"/>
            <ac:picMk id="4" creationId="{55278A89-7683-4902-B03E-6D3243CCF9CA}"/>
          </ac:picMkLst>
        </pc:picChg>
        <pc:picChg chg="mod">
          <ac:chgData name="Andréia Botin" userId="785ea37400bc18e7" providerId="LiveId" clId="{48C2E982-1338-4687-9142-511242254286}" dt="2019-05-29T19:03:12.036" v="820" actId="1076"/>
          <ac:picMkLst>
            <pc:docMk/>
            <pc:sldMk cId="2005430894" sldId="256"/>
            <ac:picMk id="5" creationId="{5C052BD0-46C9-4EA7-AC46-A239BC2B83E1}"/>
          </ac:picMkLst>
        </pc:picChg>
        <pc:picChg chg="mod">
          <ac:chgData name="Andréia Botin" userId="785ea37400bc18e7" providerId="LiveId" clId="{48C2E982-1338-4687-9142-511242254286}" dt="2019-05-29T19:03:33.245" v="831" actId="1038"/>
          <ac:picMkLst>
            <pc:docMk/>
            <pc:sldMk cId="2005430894" sldId="256"/>
            <ac:picMk id="6" creationId="{E78454A5-6D0D-4720-8EF9-32D337710AFD}"/>
          </ac:picMkLst>
        </pc:picChg>
        <pc:picChg chg="add mod">
          <ac:chgData name="Andréia Botin" userId="785ea37400bc18e7" providerId="LiveId" clId="{48C2E982-1338-4687-9142-511242254286}" dt="2019-05-29T19:02:49.168" v="815" actId="1076"/>
          <ac:picMkLst>
            <pc:docMk/>
            <pc:sldMk cId="2005430894" sldId="256"/>
            <ac:picMk id="9" creationId="{CC299316-7C7D-40AA-8448-4C1BB076C960}"/>
          </ac:picMkLst>
        </pc:picChg>
        <pc:picChg chg="mod">
          <ac:chgData name="Andréia Botin" userId="785ea37400bc18e7" providerId="LiveId" clId="{48C2E982-1338-4687-9142-511242254286}" dt="2019-05-29T19:01:52.470" v="802" actId="1076"/>
          <ac:picMkLst>
            <pc:docMk/>
            <pc:sldMk cId="2005430894" sldId="256"/>
            <ac:picMk id="10" creationId="{36C41CFA-C491-48FD-BAF0-7046DB19606B}"/>
          </ac:picMkLst>
        </pc:picChg>
        <pc:picChg chg="add del mod">
          <ac:chgData name="Andréia Botin" userId="785ea37400bc18e7" providerId="LiveId" clId="{48C2E982-1338-4687-9142-511242254286}" dt="2019-05-29T18:39:02.029" v="392" actId="478"/>
          <ac:picMkLst>
            <pc:docMk/>
            <pc:sldMk cId="2005430894" sldId="256"/>
            <ac:picMk id="11" creationId="{005F57C9-C72D-4E44-B0AB-0DDD2BF3199E}"/>
          </ac:picMkLst>
        </pc:picChg>
        <pc:picChg chg="add mod">
          <ac:chgData name="Andréia Botin" userId="785ea37400bc18e7" providerId="LiveId" clId="{48C2E982-1338-4687-9142-511242254286}" dt="2019-05-29T19:02:22.207" v="809" actId="1076"/>
          <ac:picMkLst>
            <pc:docMk/>
            <pc:sldMk cId="2005430894" sldId="256"/>
            <ac:picMk id="12" creationId="{7222041F-6CB0-495C-BC5A-E945F1F89A62}"/>
          </ac:picMkLst>
        </pc:picChg>
        <pc:picChg chg="add mod">
          <ac:chgData name="Andréia Botin" userId="785ea37400bc18e7" providerId="LiveId" clId="{48C2E982-1338-4687-9142-511242254286}" dt="2019-05-29T19:02:15.473" v="808" actId="1076"/>
          <ac:picMkLst>
            <pc:docMk/>
            <pc:sldMk cId="2005430894" sldId="256"/>
            <ac:picMk id="13" creationId="{AE645A15-9C7B-4E38-976D-E4EF2A088653}"/>
          </ac:picMkLst>
        </pc:picChg>
        <pc:picChg chg="add del mod">
          <ac:chgData name="Andréia Botin" userId="785ea37400bc18e7" providerId="LiveId" clId="{48C2E982-1338-4687-9142-511242254286}" dt="2019-05-27T17:06:41.160" v="247" actId="478"/>
          <ac:picMkLst>
            <pc:docMk/>
            <pc:sldMk cId="2005430894" sldId="256"/>
            <ac:picMk id="16" creationId="{98A03CA2-3E55-4DB9-B30E-A6DEAA8DA606}"/>
          </ac:picMkLst>
        </pc:picChg>
        <pc:picChg chg="add del mod">
          <ac:chgData name="Andréia Botin" userId="785ea37400bc18e7" providerId="LiveId" clId="{48C2E982-1338-4687-9142-511242254286}" dt="2019-05-29T18:47:48.486" v="437" actId="478"/>
          <ac:picMkLst>
            <pc:docMk/>
            <pc:sldMk cId="2005430894" sldId="256"/>
            <ac:picMk id="18" creationId="{985ADC57-12BB-421E-AFEF-35ACF298E9D5}"/>
          </ac:picMkLst>
        </pc:picChg>
        <pc:picChg chg="add del mod">
          <ac:chgData name="Andréia Botin" userId="785ea37400bc18e7" providerId="LiveId" clId="{48C2E982-1338-4687-9142-511242254286}" dt="2019-05-29T18:56:05.958" v="710" actId="478"/>
          <ac:picMkLst>
            <pc:docMk/>
            <pc:sldMk cId="2005430894" sldId="256"/>
            <ac:picMk id="20" creationId="{E2496D46-2393-46F6-A8C4-398EEE31F369}"/>
          </ac:picMkLst>
        </pc:picChg>
        <pc:picChg chg="add del mod modCrop">
          <ac:chgData name="Andréia Botin" userId="785ea37400bc18e7" providerId="LiveId" clId="{48C2E982-1338-4687-9142-511242254286}" dt="2019-05-29T18:47:34.757" v="436" actId="1076"/>
          <ac:picMkLst>
            <pc:docMk/>
            <pc:sldMk cId="2005430894" sldId="256"/>
            <ac:picMk id="22" creationId="{1F420C42-3E94-4A5D-A57A-3F785C615B3C}"/>
          </ac:picMkLst>
        </pc:picChg>
        <pc:picChg chg="add del mod">
          <ac:chgData name="Andréia Botin" userId="785ea37400bc18e7" providerId="LiveId" clId="{48C2E982-1338-4687-9142-511242254286}" dt="2019-05-27T17:08:27.028" v="277"/>
          <ac:picMkLst>
            <pc:docMk/>
            <pc:sldMk cId="2005430894" sldId="256"/>
            <ac:picMk id="23" creationId="{84530D2E-3F28-4281-8F20-8220CF2CBB43}"/>
          </ac:picMkLst>
        </pc:picChg>
        <pc:picChg chg="add mod">
          <ac:chgData name="Andréia Botin" userId="785ea37400bc18e7" providerId="LiveId" clId="{48C2E982-1338-4687-9142-511242254286}" dt="2019-05-27T17:24:23.663" v="336" actId="1036"/>
          <ac:picMkLst>
            <pc:docMk/>
            <pc:sldMk cId="2005430894" sldId="256"/>
            <ac:picMk id="24" creationId="{699F6E06-484E-4F8F-AC2B-2DE88132ABA6}"/>
          </ac:picMkLst>
        </pc:picChg>
        <pc:picChg chg="add mod">
          <ac:chgData name="Andréia Botin" userId="785ea37400bc18e7" providerId="LiveId" clId="{48C2E982-1338-4687-9142-511242254286}" dt="2019-05-29T20:26:24.989" v="981" actId="1076"/>
          <ac:picMkLst>
            <pc:docMk/>
            <pc:sldMk cId="2005430894" sldId="256"/>
            <ac:picMk id="25" creationId="{3478514C-251A-4C2C-868E-A8A67766D14C}"/>
          </ac:picMkLst>
        </pc:picChg>
        <pc:picChg chg="del mod modCrop">
          <ac:chgData name="Andréia Botin" userId="785ea37400bc18e7" providerId="LiveId" clId="{48C2E982-1338-4687-9142-511242254286}" dt="2019-05-27T17:13:11.517" v="287" actId="478"/>
          <ac:picMkLst>
            <pc:docMk/>
            <pc:sldMk cId="2005430894" sldId="256"/>
            <ac:picMk id="32" creationId="{00000000-0000-0000-0000-000000000000}"/>
          </ac:picMkLst>
        </pc:picChg>
        <pc:picChg chg="add mod modCrop">
          <ac:chgData name="Andréia Botin" userId="785ea37400bc18e7" providerId="LiveId" clId="{48C2E982-1338-4687-9142-511242254286}" dt="2019-05-29T19:06:55.494" v="855" actId="14100"/>
          <ac:picMkLst>
            <pc:docMk/>
            <pc:sldMk cId="2005430894" sldId="256"/>
            <ac:picMk id="1026" creationId="{3409000E-4A5E-4D3A-9085-C559DA4C6593}"/>
          </ac:picMkLst>
        </pc:picChg>
        <pc:picChg chg="add mod modCrop">
          <ac:chgData name="Andréia Botin" userId="785ea37400bc18e7" providerId="LiveId" clId="{48C2E982-1338-4687-9142-511242254286}" dt="2019-05-29T19:03:03.648" v="819" actId="1076"/>
          <ac:picMkLst>
            <pc:docMk/>
            <pc:sldMk cId="2005430894" sldId="256"/>
            <ac:picMk id="1028" creationId="{0F2CBC0C-4591-4DD0-A992-02179829F6B2}"/>
          </ac:picMkLst>
        </pc:picChg>
        <pc:picChg chg="add mod">
          <ac:chgData name="Andréia Botin" userId="785ea37400bc18e7" providerId="LiveId" clId="{48C2E982-1338-4687-9142-511242254286}" dt="2019-05-29T19:01:58.814" v="803" actId="1076"/>
          <ac:picMkLst>
            <pc:docMk/>
            <pc:sldMk cId="2005430894" sldId="256"/>
            <ac:picMk id="1030" creationId="{1A0D8D7E-9C5F-4624-B7D5-CC11C7627A0B}"/>
          </ac:picMkLst>
        </pc:picChg>
        <pc:picChg chg="add del mod">
          <ac:chgData name="Andréia Botin" userId="785ea37400bc18e7" providerId="LiveId" clId="{48C2E982-1338-4687-9142-511242254286}" dt="2019-05-27T17:23:25.121" v="322" actId="478"/>
          <ac:picMkLst>
            <pc:docMk/>
            <pc:sldMk cId="2005430894" sldId="256"/>
            <ac:picMk id="1032" creationId="{6075C016-F072-4488-8E7C-9F4B5D38861D}"/>
          </ac:picMkLst>
        </pc:picChg>
        <pc:picChg chg="add mod">
          <ac:chgData name="Andréia Botin" userId="785ea37400bc18e7" providerId="LiveId" clId="{48C2E982-1338-4687-9142-511242254286}" dt="2019-05-29T20:26:22.796" v="980" actId="1076"/>
          <ac:picMkLst>
            <pc:docMk/>
            <pc:sldMk cId="2005430894" sldId="256"/>
            <ac:picMk id="1034" creationId="{0442FC13-8D4F-44D9-BE7F-3B4C5ED01D34}"/>
          </ac:picMkLst>
        </pc:picChg>
        <pc:picChg chg="add mod">
          <ac:chgData name="Andréia Botin" userId="785ea37400bc18e7" providerId="LiveId" clId="{48C2E982-1338-4687-9142-511242254286}" dt="2019-05-29T19:02:01.664" v="804" actId="1076"/>
          <ac:picMkLst>
            <pc:docMk/>
            <pc:sldMk cId="2005430894" sldId="256"/>
            <ac:picMk id="1036" creationId="{CBA9DC51-96A9-4B2A-832F-6430942DC654}"/>
          </ac:picMkLst>
        </pc:picChg>
        <pc:picChg chg="add mod">
          <ac:chgData name="Andréia Botin" userId="785ea37400bc18e7" providerId="LiveId" clId="{48C2E982-1338-4687-9142-511242254286}" dt="2019-05-29T19:03:28.566" v="823" actId="1076"/>
          <ac:picMkLst>
            <pc:docMk/>
            <pc:sldMk cId="2005430894" sldId="256"/>
            <ac:picMk id="1038" creationId="{58BA0443-9F6B-43FD-AA5F-620D92625C75}"/>
          </ac:picMkLst>
        </pc:picChg>
        <pc:cxnChg chg="add del mod">
          <ac:chgData name="Andréia Botin" userId="785ea37400bc18e7" providerId="LiveId" clId="{48C2E982-1338-4687-9142-511242254286}" dt="2019-05-27T14:50:19.146" v="143" actId="478"/>
          <ac:cxnSpMkLst>
            <pc:docMk/>
            <pc:sldMk cId="2005430894" sldId="256"/>
            <ac:cxnSpMk id="5" creationId="{9885B178-AED2-435B-8DFB-E6051C6F2A0E}"/>
          </ac:cxnSpMkLst>
        </pc:cxnChg>
        <pc:cxnChg chg="add mod">
          <ac:chgData name="Andréia Botin" userId="785ea37400bc18e7" providerId="LiveId" clId="{48C2E982-1338-4687-9142-511242254286}" dt="2019-05-29T19:08:23.563" v="865" actId="208"/>
          <ac:cxnSpMkLst>
            <pc:docMk/>
            <pc:sldMk cId="2005430894" sldId="256"/>
            <ac:cxnSpMk id="8" creationId="{3CECAA0E-6BA7-469E-88B5-EA67AD2B8445}"/>
          </ac:cxnSpMkLst>
        </pc:cxnChg>
        <pc:cxnChg chg="add del mod">
          <ac:chgData name="Andréia Botin" userId="785ea37400bc18e7" providerId="LiveId" clId="{48C2E982-1338-4687-9142-511242254286}" dt="2019-05-27T14:55:08.802" v="204" actId="478"/>
          <ac:cxnSpMkLst>
            <pc:docMk/>
            <pc:sldMk cId="2005430894" sldId="256"/>
            <ac:cxnSpMk id="10" creationId="{1158B26C-6DD8-41E5-A215-D4E1238977C1}"/>
          </ac:cxnSpMkLst>
        </pc:cxnChg>
        <pc:cxnChg chg="del">
          <ac:chgData name="Andréia Botin" userId="785ea37400bc18e7" providerId="LiveId" clId="{48C2E982-1338-4687-9142-511242254286}" dt="2019-05-27T17:02:42.079" v="217" actId="478"/>
          <ac:cxnSpMkLst>
            <pc:docMk/>
            <pc:sldMk cId="2005430894" sldId="256"/>
            <ac:cxnSpMk id="15" creationId="{00000000-0000-0000-0000-000000000000}"/>
          </ac:cxnSpMkLst>
        </pc:cxnChg>
        <pc:cxnChg chg="add del mod">
          <ac:chgData name="Andréia Botin" userId="785ea37400bc18e7" providerId="LiveId" clId="{48C2E982-1338-4687-9142-511242254286}" dt="2019-05-29T18:58:08.356" v="756" actId="478"/>
          <ac:cxnSpMkLst>
            <pc:docMk/>
            <pc:sldMk cId="2005430894" sldId="256"/>
            <ac:cxnSpMk id="16" creationId="{957EAAC3-33BE-43C5-A9A8-CA7E3ED0CDDE}"/>
          </ac:cxnSpMkLst>
        </pc:cxnChg>
        <pc:cxnChg chg="add del mod">
          <ac:chgData name="Andréia Botin" userId="785ea37400bc18e7" providerId="LiveId" clId="{48C2E982-1338-4687-9142-511242254286}" dt="2019-05-29T19:08:11.102" v="864" actId="478"/>
          <ac:cxnSpMkLst>
            <pc:docMk/>
            <pc:sldMk cId="2005430894" sldId="256"/>
            <ac:cxnSpMk id="24" creationId="{93EE1AA8-C413-4B0F-995E-5750C780673D}"/>
          </ac:cxnSpMkLst>
        </pc:cxnChg>
        <pc:cxnChg chg="mod">
          <ac:chgData name="Andréia Botin" userId="785ea37400bc18e7" providerId="LiveId" clId="{48C2E982-1338-4687-9142-511242254286}" dt="2019-05-29T19:08:28.134" v="866" actId="208"/>
          <ac:cxnSpMkLst>
            <pc:docMk/>
            <pc:sldMk cId="2005430894" sldId="256"/>
            <ac:cxnSpMk id="28" creationId="{00000000-0000-0000-0000-000000000000}"/>
          </ac:cxnSpMkLst>
        </pc:cxnChg>
        <pc:cxnChg chg="mod">
          <ac:chgData name="Andréia Botin" userId="785ea37400bc18e7" providerId="LiveId" clId="{48C2E982-1338-4687-9142-511242254286}" dt="2019-05-29T19:08:33.636" v="868" actId="208"/>
          <ac:cxnSpMkLst>
            <pc:docMk/>
            <pc:sldMk cId="2005430894" sldId="256"/>
            <ac:cxnSpMk id="30" creationId="{00000000-0000-0000-0000-000000000000}"/>
          </ac:cxnSpMkLst>
        </pc:cxnChg>
        <pc:cxnChg chg="add del mod">
          <ac:chgData name="Andréia Botin" userId="785ea37400bc18e7" providerId="LiveId" clId="{48C2E982-1338-4687-9142-511242254286}" dt="2019-05-29T19:09:44.318" v="879" actId="478"/>
          <ac:cxnSpMkLst>
            <pc:docMk/>
            <pc:sldMk cId="2005430894" sldId="256"/>
            <ac:cxnSpMk id="37" creationId="{9A2CAB50-2588-4E9E-816B-F2D140EB303E}"/>
          </ac:cxnSpMkLst>
        </pc:cxnChg>
        <pc:cxnChg chg="add mod">
          <ac:chgData name="Andréia Botin" userId="785ea37400bc18e7" providerId="LiveId" clId="{48C2E982-1338-4687-9142-511242254286}" dt="2019-05-29T19:08:30.805" v="867" actId="208"/>
          <ac:cxnSpMkLst>
            <pc:docMk/>
            <pc:sldMk cId="2005430894" sldId="256"/>
            <ac:cxnSpMk id="38" creationId="{3D4AF5CB-CAAD-491B-A142-7BD64BE64721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0203" y="10066260"/>
            <a:ext cx="18362295" cy="6945868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40405" y="18362295"/>
            <a:ext cx="1512189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2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4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7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69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2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4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797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39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FD3F-D144-4D4C-BB95-EE5A19401B33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CA6D-AAD9-42A4-B8FC-044280FD8F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829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FD3F-D144-4D4C-BB95-EE5A19401B33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CA6D-AAD9-42A4-B8FC-044280FD8F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72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499436" y="7905995"/>
            <a:ext cx="17222153" cy="16837354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829231" y="7905995"/>
            <a:ext cx="51310162" cy="16837354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FD3F-D144-4D4C-BB95-EE5A19401B33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CA6D-AAD9-42A4-B8FC-044280FD8F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67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FD3F-D144-4D4C-BB95-EE5A19401B33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CA6D-AAD9-42A4-B8FC-044280FD8F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2189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6465" y="20822605"/>
            <a:ext cx="18362295" cy="6435804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06465" y="13734221"/>
            <a:ext cx="18362295" cy="7088383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2444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308488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7333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69777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2222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4663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797107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39551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FD3F-D144-4D4C-BB95-EE5A19401B33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CA6D-AAD9-42A4-B8FC-044280FD8F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779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29230" y="46048265"/>
            <a:ext cx="34264283" cy="130231277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453561" y="46048265"/>
            <a:ext cx="34268032" cy="130231277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FD3F-D144-4D4C-BB95-EE5A19401B33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CA6D-AAD9-42A4-B8FC-044280FD8F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95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80135" y="7253409"/>
            <a:ext cx="9544944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2444" indent="0">
              <a:buNone/>
              <a:defRPr sz="6800" b="1"/>
            </a:lvl2pPr>
            <a:lvl3pPr marL="3084888" indent="0">
              <a:buNone/>
              <a:defRPr sz="6000" b="1"/>
            </a:lvl3pPr>
            <a:lvl4pPr marL="4627333" indent="0">
              <a:buNone/>
              <a:defRPr sz="5400" b="1"/>
            </a:lvl4pPr>
            <a:lvl5pPr marL="6169777" indent="0">
              <a:buNone/>
              <a:defRPr sz="5400" b="1"/>
            </a:lvl5pPr>
            <a:lvl6pPr marL="7712222" indent="0">
              <a:buNone/>
              <a:defRPr sz="5400" b="1"/>
            </a:lvl6pPr>
            <a:lvl7pPr marL="9254663" indent="0">
              <a:buNone/>
              <a:defRPr sz="5400" b="1"/>
            </a:lvl7pPr>
            <a:lvl8pPr marL="10797107" indent="0">
              <a:buNone/>
              <a:defRPr sz="5400" b="1"/>
            </a:lvl8pPr>
            <a:lvl9pPr marL="12339551" indent="0">
              <a:buNone/>
              <a:defRPr sz="54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80135" y="10276285"/>
            <a:ext cx="9544944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0973875" y="7253409"/>
            <a:ext cx="9548694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2444" indent="0">
              <a:buNone/>
              <a:defRPr sz="6800" b="1"/>
            </a:lvl2pPr>
            <a:lvl3pPr marL="3084888" indent="0">
              <a:buNone/>
              <a:defRPr sz="6000" b="1"/>
            </a:lvl3pPr>
            <a:lvl4pPr marL="4627333" indent="0">
              <a:buNone/>
              <a:defRPr sz="5400" b="1"/>
            </a:lvl4pPr>
            <a:lvl5pPr marL="6169777" indent="0">
              <a:buNone/>
              <a:defRPr sz="5400" b="1"/>
            </a:lvl5pPr>
            <a:lvl6pPr marL="7712222" indent="0">
              <a:buNone/>
              <a:defRPr sz="5400" b="1"/>
            </a:lvl6pPr>
            <a:lvl7pPr marL="9254663" indent="0">
              <a:buNone/>
              <a:defRPr sz="5400" b="1"/>
            </a:lvl7pPr>
            <a:lvl8pPr marL="10797107" indent="0">
              <a:buNone/>
              <a:defRPr sz="5400" b="1"/>
            </a:lvl8pPr>
            <a:lvl9pPr marL="12339551" indent="0">
              <a:buNone/>
              <a:defRPr sz="54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0973875" y="10276285"/>
            <a:ext cx="9548694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0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FD3F-D144-4D4C-BB95-EE5A19401B33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CA6D-AAD9-42A4-B8FC-044280FD8F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5335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FD3F-D144-4D4C-BB95-EE5A19401B33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CA6D-AAD9-42A4-B8FC-044280FD8F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56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FD3F-D144-4D4C-BB95-EE5A19401B33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CA6D-AAD9-42A4-B8FC-044280FD8F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54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139" y="1290161"/>
            <a:ext cx="7107140" cy="5490686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46056" y="1290168"/>
            <a:ext cx="12076509" cy="27655959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80139" y="6780855"/>
            <a:ext cx="7107140" cy="22165273"/>
          </a:xfrm>
        </p:spPr>
        <p:txBody>
          <a:bodyPr/>
          <a:lstStyle>
            <a:lvl1pPr marL="0" indent="0">
              <a:buNone/>
              <a:defRPr sz="4700"/>
            </a:lvl1pPr>
            <a:lvl2pPr marL="1542444" indent="0">
              <a:buNone/>
              <a:defRPr sz="4100"/>
            </a:lvl2pPr>
            <a:lvl3pPr marL="3084888" indent="0">
              <a:buNone/>
              <a:defRPr sz="3300"/>
            </a:lvl3pPr>
            <a:lvl4pPr marL="4627333" indent="0">
              <a:buNone/>
              <a:defRPr sz="3100"/>
            </a:lvl4pPr>
            <a:lvl5pPr marL="6169777" indent="0">
              <a:buNone/>
              <a:defRPr sz="3100"/>
            </a:lvl5pPr>
            <a:lvl6pPr marL="7712222" indent="0">
              <a:buNone/>
              <a:defRPr sz="3100"/>
            </a:lvl6pPr>
            <a:lvl7pPr marL="9254663" indent="0">
              <a:buNone/>
              <a:defRPr sz="3100"/>
            </a:lvl7pPr>
            <a:lvl8pPr marL="10797107" indent="0">
              <a:buNone/>
              <a:defRPr sz="3100"/>
            </a:lvl8pPr>
            <a:lvl9pPr marL="12339551" indent="0">
              <a:buNone/>
              <a:defRPr sz="3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FD3F-D144-4D4C-BB95-EE5A19401B33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CA6D-AAD9-42A4-B8FC-044280FD8F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7168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4281" y="22682835"/>
            <a:ext cx="12961620" cy="2677837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34281" y="2895362"/>
            <a:ext cx="12961620" cy="19442430"/>
          </a:xfrm>
        </p:spPr>
        <p:txBody>
          <a:bodyPr/>
          <a:lstStyle>
            <a:lvl1pPr marL="0" indent="0">
              <a:buNone/>
              <a:defRPr sz="10800"/>
            </a:lvl1pPr>
            <a:lvl2pPr marL="1542444" indent="0">
              <a:buNone/>
              <a:defRPr sz="9500"/>
            </a:lvl2pPr>
            <a:lvl3pPr marL="3084888" indent="0">
              <a:buNone/>
              <a:defRPr sz="8100"/>
            </a:lvl3pPr>
            <a:lvl4pPr marL="4627333" indent="0">
              <a:buNone/>
              <a:defRPr sz="6800"/>
            </a:lvl4pPr>
            <a:lvl5pPr marL="6169777" indent="0">
              <a:buNone/>
              <a:defRPr sz="6800"/>
            </a:lvl5pPr>
            <a:lvl6pPr marL="7712222" indent="0">
              <a:buNone/>
              <a:defRPr sz="6800"/>
            </a:lvl6pPr>
            <a:lvl7pPr marL="9254663" indent="0">
              <a:buNone/>
              <a:defRPr sz="6800"/>
            </a:lvl7pPr>
            <a:lvl8pPr marL="10797107" indent="0">
              <a:buNone/>
              <a:defRPr sz="6800"/>
            </a:lvl8pPr>
            <a:lvl9pPr marL="12339551" indent="0">
              <a:buNone/>
              <a:defRPr sz="6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234281" y="25360672"/>
            <a:ext cx="12961620" cy="3802973"/>
          </a:xfrm>
        </p:spPr>
        <p:txBody>
          <a:bodyPr/>
          <a:lstStyle>
            <a:lvl1pPr marL="0" indent="0">
              <a:buNone/>
              <a:defRPr sz="4700"/>
            </a:lvl1pPr>
            <a:lvl2pPr marL="1542444" indent="0">
              <a:buNone/>
              <a:defRPr sz="4100"/>
            </a:lvl2pPr>
            <a:lvl3pPr marL="3084888" indent="0">
              <a:buNone/>
              <a:defRPr sz="3300"/>
            </a:lvl3pPr>
            <a:lvl4pPr marL="4627333" indent="0">
              <a:buNone/>
              <a:defRPr sz="3100"/>
            </a:lvl4pPr>
            <a:lvl5pPr marL="6169777" indent="0">
              <a:buNone/>
              <a:defRPr sz="3100"/>
            </a:lvl5pPr>
            <a:lvl6pPr marL="7712222" indent="0">
              <a:buNone/>
              <a:defRPr sz="3100"/>
            </a:lvl6pPr>
            <a:lvl7pPr marL="9254663" indent="0">
              <a:buNone/>
              <a:defRPr sz="3100"/>
            </a:lvl7pPr>
            <a:lvl8pPr marL="10797107" indent="0">
              <a:buNone/>
              <a:defRPr sz="3100"/>
            </a:lvl8pPr>
            <a:lvl9pPr marL="12339551" indent="0">
              <a:buNone/>
              <a:defRPr sz="3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FD3F-D144-4D4C-BB95-EE5A19401B33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CA6D-AAD9-42A4-B8FC-044280FD8F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632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  <a:prstGeom prst="rect">
            <a:avLst/>
          </a:prstGeom>
        </p:spPr>
        <p:txBody>
          <a:bodyPr vert="horz" lIns="308489" tIns="154243" rIns="308489" bIns="154243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80135" y="7560952"/>
            <a:ext cx="19442430" cy="21385176"/>
          </a:xfrm>
          <a:prstGeom prst="rect">
            <a:avLst/>
          </a:prstGeom>
        </p:spPr>
        <p:txBody>
          <a:bodyPr vert="horz" lIns="308489" tIns="154243" rIns="308489" bIns="154243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80135" y="30033756"/>
            <a:ext cx="5040630" cy="1725215"/>
          </a:xfrm>
          <a:prstGeom prst="rect">
            <a:avLst/>
          </a:prstGeom>
        </p:spPr>
        <p:txBody>
          <a:bodyPr vert="horz" lIns="308489" tIns="154243" rIns="308489" bIns="154243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7FD3F-D144-4D4C-BB95-EE5A19401B33}" type="datetimeFigureOut">
              <a:rPr lang="pt-BR" smtClean="0"/>
              <a:pPr/>
              <a:t>11/09/2019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7380923" y="30033756"/>
            <a:ext cx="6840855" cy="1725215"/>
          </a:xfrm>
          <a:prstGeom prst="rect">
            <a:avLst/>
          </a:prstGeom>
        </p:spPr>
        <p:txBody>
          <a:bodyPr vert="horz" lIns="308489" tIns="154243" rIns="308489" bIns="154243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5481935" y="30033756"/>
            <a:ext cx="5040630" cy="1725215"/>
          </a:xfrm>
          <a:prstGeom prst="rect">
            <a:avLst/>
          </a:prstGeom>
        </p:spPr>
        <p:txBody>
          <a:bodyPr vert="horz" lIns="308489" tIns="154243" rIns="308489" bIns="154243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FCA6D-AAD9-42A4-B8FC-044280FD8F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619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3084888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6832" indent="-1156832" algn="l" defTabSz="3084888" rtl="0" eaLnBrk="1" latinLnBrk="0" hangingPunct="1">
        <a:spcBef>
          <a:spcPct val="2000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6473" indent="-964028" algn="l" defTabSz="3084888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6109" indent="-771220" algn="l" defTabSz="3084888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398554" indent="-771220" algn="l" defTabSz="3084888" rtl="0" eaLnBrk="1" latinLnBrk="0" hangingPunct="1">
        <a:spcBef>
          <a:spcPct val="20000"/>
        </a:spcBef>
        <a:buFont typeface="Arial" panose="020B0604020202020204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0998" indent="-771220" algn="l" defTabSz="3084888" rtl="0" eaLnBrk="1" latinLnBrk="0" hangingPunct="1">
        <a:spcBef>
          <a:spcPct val="20000"/>
        </a:spcBef>
        <a:buFont typeface="Arial" panose="020B0604020202020204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3442" indent="-771220" algn="l" defTabSz="3084888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5887" indent="-771220" algn="l" defTabSz="3084888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68331" indent="-771220" algn="l" defTabSz="3084888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0775" indent="-771220" algn="l" defTabSz="3084888" rtl="0" eaLnBrk="1" latinLnBrk="0" hangingPunct="1">
        <a:spcBef>
          <a:spcPct val="20000"/>
        </a:spcBef>
        <a:buFont typeface="Arial" panose="020B0604020202020204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084888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1pPr>
      <a:lvl2pPr marL="1542444" algn="l" defTabSz="3084888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2pPr>
      <a:lvl3pPr marL="3084888" algn="l" defTabSz="3084888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627333" algn="l" defTabSz="3084888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4pPr>
      <a:lvl5pPr marL="6169777" algn="l" defTabSz="3084888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5pPr>
      <a:lvl6pPr marL="7712222" algn="l" defTabSz="3084888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6pPr>
      <a:lvl7pPr marL="9254663" algn="l" defTabSz="3084888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7pPr>
      <a:lvl8pPr marL="10797107" algn="l" defTabSz="3084888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8pPr>
      <a:lvl9pPr marL="12339551" algn="l" defTabSz="3084888" rtl="0" eaLnBrk="1" latinLnBrk="0" hangingPunct="1"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tângulo 17">
            <a:extLst>
              <a:ext uri="{FF2B5EF4-FFF2-40B4-BE49-F238E27FC236}">
                <a16:creationId xmlns:a16="http://schemas.microsoft.com/office/drawing/2014/main" id="{C3578C4E-BE17-4FDB-A44E-533129A24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67474" y="24376519"/>
            <a:ext cx="6147402" cy="482708"/>
          </a:xfrm>
          <a:prstGeom prst="rect">
            <a:avLst/>
          </a:prstGeom>
          <a:noFill/>
          <a:ln>
            <a:noFill/>
          </a:ln>
          <a:extLst/>
        </p:spPr>
        <p:txBody>
          <a:bodyPr lIns="66561" tIns="33280" rIns="66561" bIns="33280">
            <a:spAutoFit/>
          </a:bodyPr>
          <a:lstStyle/>
          <a:p>
            <a:pPr algn="just" defTabSz="2993329">
              <a:defRPr/>
            </a:pPr>
            <a:endParaRPr lang="pt-BR" sz="2700" b="1" dirty="0">
              <a:latin typeface="+mj-lt"/>
              <a:cs typeface="Arial" charset="0"/>
            </a:endParaRPr>
          </a:p>
        </p:txBody>
      </p:sp>
      <p:cxnSp>
        <p:nvCxnSpPr>
          <p:cNvPr id="28" name="Conector reto 27"/>
          <p:cNvCxnSpPr>
            <a:cxnSpLocks/>
          </p:cNvCxnSpPr>
          <p:nvPr/>
        </p:nvCxnSpPr>
        <p:spPr>
          <a:xfrm>
            <a:off x="727773" y="5056525"/>
            <a:ext cx="20255185" cy="0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3CECAA0E-6BA7-469E-88B5-EA67AD2B8445}"/>
              </a:ext>
            </a:extLst>
          </p:cNvPr>
          <p:cNvCxnSpPr/>
          <p:nvPr/>
        </p:nvCxnSpPr>
        <p:spPr>
          <a:xfrm>
            <a:off x="833916" y="7370605"/>
            <a:ext cx="20252219" cy="0"/>
          </a:xfrm>
          <a:prstGeom prst="line">
            <a:avLst/>
          </a:prstGeom>
          <a:ln w="381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tângulo 5">
            <a:extLst>
              <a:ext uri="{FF2B5EF4-FFF2-40B4-BE49-F238E27FC236}">
                <a16:creationId xmlns:a16="http://schemas.microsoft.com/office/drawing/2014/main" id="{8BCF874E-1C5A-42B2-A745-4199FBD52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0441" y="5343415"/>
            <a:ext cx="15381817" cy="1979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8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8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8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8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8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4111625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4111625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4111625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4111625" eaLnBrk="0" fontAlgn="base" hangingPunct="0">
              <a:spcBef>
                <a:spcPct val="0"/>
              </a:spcBef>
              <a:spcAft>
                <a:spcPct val="0"/>
              </a:spcAft>
              <a:defRPr sz="8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600" b="1" dirty="0">
                <a:latin typeface="Arial" panose="020B0604020202020204" pitchFamily="34" charset="0"/>
              </a:rPr>
              <a:t>TÍTULO</a:t>
            </a:r>
          </a:p>
          <a:p>
            <a:pPr algn="r" eaLnBrk="1" hangingPunct="1"/>
            <a:r>
              <a:rPr lang="pt-BR" altLang="pt-BR" sz="2400" dirty="0">
                <a:latin typeface="Arial" panose="020B0604020202020204" pitchFamily="34" charset="0"/>
              </a:rPr>
              <a:t>Autor 1 </a:t>
            </a:r>
            <a:r>
              <a:rPr lang="pt-BR" altLang="pt-BR" sz="2400" baseline="30000" dirty="0">
                <a:latin typeface="Arial" panose="020B0604020202020204" pitchFamily="34" charset="0"/>
              </a:rPr>
              <a:t>1</a:t>
            </a:r>
            <a:r>
              <a:rPr lang="pt-BR" altLang="pt-BR" sz="2400" dirty="0" smtClean="0">
                <a:latin typeface="Arial" panose="020B0604020202020204" pitchFamily="34" charset="0"/>
              </a:rPr>
              <a:t>;</a:t>
            </a:r>
          </a:p>
          <a:p>
            <a:pPr algn="r" eaLnBrk="1" hangingPunct="1"/>
            <a:r>
              <a:rPr lang="pt-BR" altLang="pt-BR" sz="2400" dirty="0" smtClean="0">
                <a:latin typeface="Arial" panose="020B0604020202020204" pitchFamily="34" charset="0"/>
              </a:rPr>
              <a:t> </a:t>
            </a:r>
            <a:r>
              <a:rPr lang="pt-BR" altLang="pt-BR" sz="2400" dirty="0">
                <a:latin typeface="Arial" panose="020B0604020202020204" pitchFamily="34" charset="0"/>
              </a:rPr>
              <a:t>Autor 2 </a:t>
            </a:r>
            <a:r>
              <a:rPr lang="pt-BR" altLang="pt-BR" sz="2400" baseline="30000" dirty="0">
                <a:latin typeface="Arial" panose="020B0604020202020204" pitchFamily="34" charset="0"/>
              </a:rPr>
              <a:t>2 </a:t>
            </a:r>
            <a:r>
              <a:rPr lang="pt-BR" altLang="pt-BR" sz="2400" dirty="0">
                <a:latin typeface="Arial" panose="020B0604020202020204" pitchFamily="34" charset="0"/>
              </a:rPr>
              <a:t>; </a:t>
            </a:r>
            <a:endParaRPr lang="pt-BR" altLang="pt-BR" sz="2400" dirty="0" smtClean="0">
              <a:latin typeface="Arial" panose="020B0604020202020204" pitchFamily="34" charset="0"/>
            </a:endParaRPr>
          </a:p>
          <a:p>
            <a:pPr algn="r" eaLnBrk="1" hangingPunct="1"/>
            <a:r>
              <a:rPr lang="pt-BR" altLang="pt-BR" sz="2400" dirty="0" smtClean="0">
                <a:latin typeface="Arial" panose="020B0604020202020204" pitchFamily="34" charset="0"/>
              </a:rPr>
              <a:t>Autor </a:t>
            </a:r>
            <a:r>
              <a:rPr lang="pt-BR" altLang="pt-BR" sz="2400" dirty="0">
                <a:latin typeface="Arial" panose="020B0604020202020204" pitchFamily="34" charset="0"/>
              </a:rPr>
              <a:t>3 </a:t>
            </a:r>
            <a:r>
              <a:rPr lang="pt-BR" altLang="pt-BR" sz="2400" baseline="30000" dirty="0">
                <a:latin typeface="Arial" panose="020B0604020202020204" pitchFamily="34" charset="0"/>
              </a:rPr>
              <a:t>3</a:t>
            </a:r>
          </a:p>
          <a:p>
            <a:pPr algn="ctr" eaLnBrk="1" hangingPunct="1">
              <a:spcBef>
                <a:spcPts val="442"/>
              </a:spcBef>
            </a:pPr>
            <a:endParaRPr lang="pt-BR" altLang="pt-BR" sz="2133" dirty="0"/>
          </a:p>
        </p:txBody>
      </p:sp>
      <p:sp>
        <p:nvSpPr>
          <p:cNvPr id="43" name="Retângulo de cantos arredondados 1">
            <a:extLst>
              <a:ext uri="{FF2B5EF4-FFF2-40B4-BE49-F238E27FC236}">
                <a16:creationId xmlns:a16="http://schemas.microsoft.com/office/drawing/2014/main" id="{271CB464-59E0-47B3-B738-1D9865B0B56E}"/>
              </a:ext>
            </a:extLst>
          </p:cNvPr>
          <p:cNvSpPr/>
          <p:nvPr/>
        </p:nvSpPr>
        <p:spPr>
          <a:xfrm>
            <a:off x="5957869" y="7700928"/>
            <a:ext cx="9664444" cy="1342585"/>
          </a:xfrm>
          <a:prstGeom prst="roundRect">
            <a:avLst/>
          </a:prstGeom>
          <a:solidFill>
            <a:srgbClr val="EAEAEA"/>
          </a:solidFill>
          <a:ln>
            <a:solidFill>
              <a:srgbClr val="EAEAEA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RESUMO</a:t>
            </a:r>
            <a:endParaRPr lang="pt-BR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6245445" y="10327370"/>
            <a:ext cx="94869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latin typeface="Arial Narrow" panose="020B0606020202030204" pitchFamily="34" charset="0"/>
              </a:rPr>
              <a:t>Tamanho mínimo de fonte </a:t>
            </a:r>
            <a:r>
              <a:rPr lang="pt-BR" sz="3000" dirty="0" smtClean="0">
                <a:latin typeface="Arial Narrow" panose="020B0606020202030204" pitchFamily="34" charset="0"/>
              </a:rPr>
              <a:t>22 </a:t>
            </a:r>
            <a:r>
              <a:rPr lang="pt-BR" sz="3000" dirty="0">
                <a:latin typeface="Arial Narrow" panose="020B0606020202030204" pitchFamily="34" charset="0"/>
              </a:rPr>
              <a:t>– </a:t>
            </a:r>
            <a:r>
              <a:rPr lang="pt-BR" sz="3000" dirty="0" smtClean="0">
                <a:latin typeface="Arial Narrow" panose="020B0606020202030204" pitchFamily="34" charset="0"/>
              </a:rPr>
              <a:t>Arial, </a:t>
            </a:r>
            <a:r>
              <a:rPr lang="pt-BR" sz="3000" dirty="0">
                <a:latin typeface="Arial Narrow" panose="020B0606020202030204" pitchFamily="34" charset="0"/>
              </a:rPr>
              <a:t>espaçamento entre </a:t>
            </a:r>
            <a:r>
              <a:rPr lang="pt-BR" sz="3000" dirty="0" smtClean="0">
                <a:latin typeface="Arial Narrow" panose="020B0606020202030204" pitchFamily="34" charset="0"/>
              </a:rPr>
              <a:t>linhas duplo e </a:t>
            </a:r>
            <a:r>
              <a:rPr lang="pt-BR" sz="3000" dirty="0">
                <a:latin typeface="Arial Narrow" panose="020B0606020202030204" pitchFamily="34" charset="0"/>
              </a:rPr>
              <a:t>justificado. 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5226709-5AB4-45C4-967E-268ACF6FD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0091" y="584655"/>
            <a:ext cx="5760000" cy="3891298"/>
          </a:xfrm>
          <a:prstGeom prst="rect">
            <a:avLst/>
          </a:prstGeom>
        </p:spPr>
      </p:pic>
      <p:grpSp>
        <p:nvGrpSpPr>
          <p:cNvPr id="37" name="Agrupar 36">
            <a:extLst>
              <a:ext uri="{FF2B5EF4-FFF2-40B4-BE49-F238E27FC236}">
                <a16:creationId xmlns:a16="http://schemas.microsoft.com/office/drawing/2014/main" id="{F3147D14-1718-4C55-8C6B-619394AEAAB8}"/>
              </a:ext>
            </a:extLst>
          </p:cNvPr>
          <p:cNvGrpSpPr/>
          <p:nvPr/>
        </p:nvGrpSpPr>
        <p:grpSpPr>
          <a:xfrm>
            <a:off x="0" y="30792432"/>
            <a:ext cx="21614512" cy="1691488"/>
            <a:chOff x="0" y="30792432"/>
            <a:chExt cx="21614512" cy="1691488"/>
          </a:xfrm>
        </p:grpSpPr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7641C1A4-3C29-42B6-ADDC-ADDFD1574797}"/>
                </a:ext>
              </a:extLst>
            </p:cNvPr>
            <p:cNvSpPr/>
            <p:nvPr/>
          </p:nvSpPr>
          <p:spPr>
            <a:xfrm>
              <a:off x="0" y="30792432"/>
              <a:ext cx="10946707" cy="1581973"/>
            </a:xfrm>
            <a:custGeom>
              <a:avLst/>
              <a:gdLst>
                <a:gd name="connsiteX0" fmla="*/ 0 w 10946707"/>
                <a:gd name="connsiteY0" fmla="*/ 0 h 1353488"/>
                <a:gd name="connsiteX1" fmla="*/ 10946707 w 10946707"/>
                <a:gd name="connsiteY1" fmla="*/ 0 h 1353488"/>
                <a:gd name="connsiteX2" fmla="*/ 10946707 w 10946707"/>
                <a:gd name="connsiteY2" fmla="*/ 1353488 h 1353488"/>
                <a:gd name="connsiteX3" fmla="*/ 0 w 10946707"/>
                <a:gd name="connsiteY3" fmla="*/ 1353488 h 1353488"/>
                <a:gd name="connsiteX4" fmla="*/ 0 w 10946707"/>
                <a:gd name="connsiteY4" fmla="*/ 0 h 1353488"/>
                <a:gd name="connsiteX0" fmla="*/ 0 w 10946707"/>
                <a:gd name="connsiteY0" fmla="*/ 0 h 1353488"/>
                <a:gd name="connsiteX1" fmla="*/ 10474758 w 10946707"/>
                <a:gd name="connsiteY1" fmla="*/ 29496 h 1353488"/>
                <a:gd name="connsiteX2" fmla="*/ 10946707 w 10946707"/>
                <a:gd name="connsiteY2" fmla="*/ 1353488 h 1353488"/>
                <a:gd name="connsiteX3" fmla="*/ 0 w 10946707"/>
                <a:gd name="connsiteY3" fmla="*/ 1353488 h 1353488"/>
                <a:gd name="connsiteX4" fmla="*/ 0 w 10946707"/>
                <a:gd name="connsiteY4" fmla="*/ 0 h 1353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6707" h="1353488">
                  <a:moveTo>
                    <a:pt x="0" y="0"/>
                  </a:moveTo>
                  <a:lnTo>
                    <a:pt x="10474758" y="29496"/>
                  </a:lnTo>
                  <a:lnTo>
                    <a:pt x="10946707" y="1353488"/>
                  </a:lnTo>
                  <a:lnTo>
                    <a:pt x="0" y="13534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99"/>
            </a:solidFill>
            <a:ln>
              <a:solidFill>
                <a:srgbClr val="CC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6" name="Retângulo 35">
              <a:extLst>
                <a:ext uri="{FF2B5EF4-FFF2-40B4-BE49-F238E27FC236}">
                  <a16:creationId xmlns:a16="http://schemas.microsoft.com/office/drawing/2014/main" id="{91CD94F5-26EC-4DE5-98EE-8F47779B0E52}"/>
                </a:ext>
              </a:extLst>
            </p:cNvPr>
            <p:cNvSpPr/>
            <p:nvPr/>
          </p:nvSpPr>
          <p:spPr>
            <a:xfrm>
              <a:off x="0" y="31180800"/>
              <a:ext cx="10136939" cy="1273624"/>
            </a:xfrm>
            <a:custGeom>
              <a:avLst/>
              <a:gdLst>
                <a:gd name="connsiteX0" fmla="*/ 0 w 10136939"/>
                <a:gd name="connsiteY0" fmla="*/ 0 h 1017787"/>
                <a:gd name="connsiteX1" fmla="*/ 10136939 w 10136939"/>
                <a:gd name="connsiteY1" fmla="*/ 0 h 1017787"/>
                <a:gd name="connsiteX2" fmla="*/ 10136939 w 10136939"/>
                <a:gd name="connsiteY2" fmla="*/ 1017787 h 1017787"/>
                <a:gd name="connsiteX3" fmla="*/ 0 w 10136939"/>
                <a:gd name="connsiteY3" fmla="*/ 1017787 h 1017787"/>
                <a:gd name="connsiteX4" fmla="*/ 0 w 10136939"/>
                <a:gd name="connsiteY4" fmla="*/ 0 h 1017787"/>
                <a:gd name="connsiteX0" fmla="*/ 0 w 10136939"/>
                <a:gd name="connsiteY0" fmla="*/ 0 h 1017787"/>
                <a:gd name="connsiteX1" fmla="*/ 9900964 w 10136939"/>
                <a:gd name="connsiteY1" fmla="*/ 29497 h 1017787"/>
                <a:gd name="connsiteX2" fmla="*/ 10136939 w 10136939"/>
                <a:gd name="connsiteY2" fmla="*/ 1017787 h 1017787"/>
                <a:gd name="connsiteX3" fmla="*/ 0 w 10136939"/>
                <a:gd name="connsiteY3" fmla="*/ 1017787 h 1017787"/>
                <a:gd name="connsiteX4" fmla="*/ 0 w 10136939"/>
                <a:gd name="connsiteY4" fmla="*/ 0 h 1017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36939" h="1017787">
                  <a:moveTo>
                    <a:pt x="0" y="0"/>
                  </a:moveTo>
                  <a:lnTo>
                    <a:pt x="9900964" y="29497"/>
                  </a:lnTo>
                  <a:lnTo>
                    <a:pt x="10136939" y="1017787"/>
                  </a:lnTo>
                  <a:lnTo>
                    <a:pt x="0" y="10177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00"/>
            </a:solidFill>
            <a:ln>
              <a:solidFill>
                <a:srgbClr val="00CC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Retângulo 23">
              <a:extLst>
                <a:ext uri="{FF2B5EF4-FFF2-40B4-BE49-F238E27FC236}">
                  <a16:creationId xmlns:a16="http://schemas.microsoft.com/office/drawing/2014/main" id="{7AFCAFB6-EA8C-46F7-8B59-5A3E25DC7ECD}"/>
                </a:ext>
              </a:extLst>
            </p:cNvPr>
            <p:cNvSpPr/>
            <p:nvPr/>
          </p:nvSpPr>
          <p:spPr>
            <a:xfrm>
              <a:off x="6736462" y="31975454"/>
              <a:ext cx="14878050" cy="508466"/>
            </a:xfrm>
            <a:custGeom>
              <a:avLst/>
              <a:gdLst>
                <a:gd name="connsiteX0" fmla="*/ 0 w 14878050"/>
                <a:gd name="connsiteY0" fmla="*/ 0 h 372789"/>
                <a:gd name="connsiteX1" fmla="*/ 14878050 w 14878050"/>
                <a:gd name="connsiteY1" fmla="*/ 0 h 372789"/>
                <a:gd name="connsiteX2" fmla="*/ 14878050 w 14878050"/>
                <a:gd name="connsiteY2" fmla="*/ 372789 h 372789"/>
                <a:gd name="connsiteX3" fmla="*/ 0 w 14878050"/>
                <a:gd name="connsiteY3" fmla="*/ 372789 h 372789"/>
                <a:gd name="connsiteX4" fmla="*/ 0 w 14878050"/>
                <a:gd name="connsiteY4" fmla="*/ 0 h 372789"/>
                <a:gd name="connsiteX0" fmla="*/ 0 w 14878050"/>
                <a:gd name="connsiteY0" fmla="*/ 0 h 431783"/>
                <a:gd name="connsiteX1" fmla="*/ 14878050 w 14878050"/>
                <a:gd name="connsiteY1" fmla="*/ 0 h 431783"/>
                <a:gd name="connsiteX2" fmla="*/ 14878050 w 14878050"/>
                <a:gd name="connsiteY2" fmla="*/ 372789 h 431783"/>
                <a:gd name="connsiteX3" fmla="*/ 324464 w 14878050"/>
                <a:gd name="connsiteY3" fmla="*/ 431783 h 431783"/>
                <a:gd name="connsiteX4" fmla="*/ 0 w 14878050"/>
                <a:gd name="connsiteY4" fmla="*/ 0 h 431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878050" h="431783">
                  <a:moveTo>
                    <a:pt x="0" y="0"/>
                  </a:moveTo>
                  <a:lnTo>
                    <a:pt x="14878050" y="0"/>
                  </a:lnTo>
                  <a:lnTo>
                    <a:pt x="14878050" y="372789"/>
                  </a:lnTo>
                  <a:lnTo>
                    <a:pt x="324464" y="4317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66"/>
            </a:solidFill>
            <a:ln>
              <a:solidFill>
                <a:srgbClr val="66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4" name="Retângulo 23">
              <a:extLst>
                <a:ext uri="{FF2B5EF4-FFF2-40B4-BE49-F238E27FC236}">
                  <a16:creationId xmlns:a16="http://schemas.microsoft.com/office/drawing/2014/main" id="{7C355A99-4EB7-478A-87DC-B1A31D185987}"/>
                </a:ext>
              </a:extLst>
            </p:cNvPr>
            <p:cNvSpPr/>
            <p:nvPr/>
          </p:nvSpPr>
          <p:spPr>
            <a:xfrm>
              <a:off x="7698658" y="31645132"/>
              <a:ext cx="13901340" cy="344449"/>
            </a:xfrm>
            <a:custGeom>
              <a:avLst/>
              <a:gdLst>
                <a:gd name="connsiteX0" fmla="*/ 0 w 14878050"/>
                <a:gd name="connsiteY0" fmla="*/ 0 h 372789"/>
                <a:gd name="connsiteX1" fmla="*/ 14878050 w 14878050"/>
                <a:gd name="connsiteY1" fmla="*/ 0 h 372789"/>
                <a:gd name="connsiteX2" fmla="*/ 14878050 w 14878050"/>
                <a:gd name="connsiteY2" fmla="*/ 372789 h 372789"/>
                <a:gd name="connsiteX3" fmla="*/ 0 w 14878050"/>
                <a:gd name="connsiteY3" fmla="*/ 372789 h 372789"/>
                <a:gd name="connsiteX4" fmla="*/ 0 w 14878050"/>
                <a:gd name="connsiteY4" fmla="*/ 0 h 372789"/>
                <a:gd name="connsiteX0" fmla="*/ 0 w 14878050"/>
                <a:gd name="connsiteY0" fmla="*/ 0 h 431783"/>
                <a:gd name="connsiteX1" fmla="*/ 14878050 w 14878050"/>
                <a:gd name="connsiteY1" fmla="*/ 0 h 431783"/>
                <a:gd name="connsiteX2" fmla="*/ 14878050 w 14878050"/>
                <a:gd name="connsiteY2" fmla="*/ 372789 h 431783"/>
                <a:gd name="connsiteX3" fmla="*/ 324464 w 14878050"/>
                <a:gd name="connsiteY3" fmla="*/ 431783 h 431783"/>
                <a:gd name="connsiteX4" fmla="*/ 0 w 14878050"/>
                <a:gd name="connsiteY4" fmla="*/ 0 h 431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878050" h="431783">
                  <a:moveTo>
                    <a:pt x="0" y="0"/>
                  </a:moveTo>
                  <a:lnTo>
                    <a:pt x="14878050" y="0"/>
                  </a:lnTo>
                  <a:lnTo>
                    <a:pt x="14878050" y="372789"/>
                  </a:lnTo>
                  <a:lnTo>
                    <a:pt x="324464" y="4317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99"/>
            </a:solidFill>
            <a:ln>
              <a:solidFill>
                <a:srgbClr val="CC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1026" name="Picture 2" descr="Resultado de imagem para fasipe">
            <a:extLst>
              <a:ext uri="{FF2B5EF4-FFF2-40B4-BE49-F238E27FC236}">
                <a16:creationId xmlns:a16="http://schemas.microsoft.com/office/drawing/2014/main" id="{CF925C5B-589F-4CAC-859C-B341B753A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5487" y="1473774"/>
            <a:ext cx="5760000" cy="2710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m para fasip">
            <a:extLst>
              <a:ext uri="{FF2B5EF4-FFF2-40B4-BE49-F238E27FC236}">
                <a16:creationId xmlns:a16="http://schemas.microsoft.com/office/drawing/2014/main" id="{12D18BDC-B388-4850-A5A8-46AEA24D6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620" y="1374981"/>
            <a:ext cx="561022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273215" y="29347164"/>
            <a:ext cx="191643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1800" baseline="30000" dirty="0">
                <a:latin typeface="Arial" panose="020B0604020202020204" pitchFamily="34" charset="0"/>
              </a:rPr>
              <a:t>1 (</a:t>
            </a:r>
            <a:r>
              <a:rPr lang="pt-BR" altLang="pt-BR" sz="1800" dirty="0">
                <a:latin typeface="Arial" panose="020B0604020202020204" pitchFamily="34" charset="0"/>
              </a:rPr>
              <a:t>FASIPE ou FASIP, Sinop, MT, </a:t>
            </a:r>
            <a:r>
              <a:rPr lang="pt-BR" altLang="pt-BR" sz="1800" dirty="0" smtClean="0">
                <a:latin typeface="Arial" panose="020B0604020202020204" pitchFamily="34" charset="0"/>
              </a:rPr>
              <a:t>email@hotmail.com;</a:t>
            </a:r>
          </a:p>
          <a:p>
            <a:pPr algn="ctr"/>
            <a:r>
              <a:rPr lang="pt-BR" altLang="pt-BR" sz="1800" dirty="0" smtClean="0">
                <a:latin typeface="Arial" panose="020B0604020202020204" pitchFamily="34" charset="0"/>
              </a:rPr>
              <a:t> </a:t>
            </a:r>
            <a:r>
              <a:rPr lang="pt-BR" altLang="pt-BR" sz="1800" baseline="30000" dirty="0">
                <a:latin typeface="Arial" panose="020B0604020202020204" pitchFamily="34" charset="0"/>
              </a:rPr>
              <a:t>2</a:t>
            </a:r>
            <a:r>
              <a:rPr lang="pt-BR" altLang="pt-BR" sz="1800" dirty="0">
                <a:latin typeface="Arial" panose="020B0604020202020204" pitchFamily="34" charset="0"/>
              </a:rPr>
              <a:t> </a:t>
            </a:r>
            <a:r>
              <a:rPr lang="pt-BR" altLang="pt-BR" sz="1800" dirty="0" smtClean="0">
                <a:latin typeface="Arial" panose="020B0604020202020204" pitchFamily="34" charset="0"/>
              </a:rPr>
              <a:t>FASIPE </a:t>
            </a:r>
            <a:r>
              <a:rPr lang="pt-BR" altLang="pt-BR" sz="1800" dirty="0">
                <a:latin typeface="Arial" panose="020B0604020202020204" pitchFamily="34" charset="0"/>
              </a:rPr>
              <a:t>ou FASIP, Sinop, MT, emaill@hotmail.com;</a:t>
            </a:r>
          </a:p>
          <a:p>
            <a:pPr algn="ctr"/>
            <a:r>
              <a:rPr lang="pt-BR" altLang="pt-BR" sz="1800" baseline="30000" dirty="0">
                <a:latin typeface="Arial" panose="020B0604020202020204" pitchFamily="34" charset="0"/>
              </a:rPr>
              <a:t> 3 </a:t>
            </a:r>
            <a:r>
              <a:rPr lang="pt-BR" altLang="pt-BR" sz="1800" dirty="0">
                <a:latin typeface="Arial" panose="020B0604020202020204" pitchFamily="34" charset="0"/>
              </a:rPr>
              <a:t>FASIPE ou FASIP, Sinop, MT, email@gmail.com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0543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</TotalTime>
  <Words>64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Tales</dc:creator>
  <cp:lastModifiedBy>GABRIELA CRISTINA BEZEN</cp:lastModifiedBy>
  <cp:revision>37</cp:revision>
  <dcterms:created xsi:type="dcterms:W3CDTF">2018-11-12T16:57:38Z</dcterms:created>
  <dcterms:modified xsi:type="dcterms:W3CDTF">2019-09-12T01:51:55Z</dcterms:modified>
</cp:coreProperties>
</file>